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15" autoAdjust="0"/>
    <p:restoredTop sz="94660"/>
  </p:normalViewPr>
  <p:slideViewPr>
    <p:cSldViewPr snapToGrid="0">
      <p:cViewPr varScale="1">
        <p:scale>
          <a:sx n="119" d="100"/>
          <a:sy n="119" d="100"/>
        </p:scale>
        <p:origin x="108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4455621"/>
            <a:ext cx="75438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FF654-ECDD-41DA-8976-CF57ED834FBA}" type="datetimeFigureOut">
              <a:rPr lang="en-GB" smtClean="0"/>
              <a:t>14/11/2018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81254-CAE4-49AB-9DD9-2EE6220F6E41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199230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FF654-ECDD-41DA-8976-CF57ED834FBA}" type="datetimeFigureOut">
              <a:rPr lang="en-GB" smtClean="0"/>
              <a:t>14/11/2018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81254-CAE4-49AB-9DD9-2EE6220F6E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9030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758952"/>
            <a:ext cx="75438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4453128"/>
            <a:ext cx="75438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FF654-ECDD-41DA-8976-CF57ED834FBA}" type="datetimeFigureOut">
              <a:rPr lang="en-GB" smtClean="0"/>
              <a:t>14/11/2018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81254-CAE4-49AB-9DD9-2EE6220F6E41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11562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845734"/>
            <a:ext cx="370332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845736"/>
            <a:ext cx="3703320" cy="402335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FF654-ECDD-41DA-8976-CF57ED834FBA}" type="datetimeFigureOut">
              <a:rPr lang="en-GB" smtClean="0"/>
              <a:t>14/11/2018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81254-CAE4-49AB-9DD9-2EE6220F6E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01636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2582334"/>
            <a:ext cx="3703320" cy="32867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44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2582334"/>
            <a:ext cx="3703320" cy="32867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FF654-ECDD-41DA-8976-CF57ED834FBA}" type="datetimeFigureOut">
              <a:rPr lang="en-GB" smtClean="0"/>
              <a:t>14/11/2018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81254-CAE4-49AB-9DD9-2EE6220F6E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78374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FF654-ECDD-41DA-8976-CF57ED834FBA}" type="datetimeFigureOut">
              <a:rPr lang="en-GB" smtClean="0"/>
              <a:t>14/11/2018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81254-CAE4-49AB-9DD9-2EE6220F6E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34604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FF654-ECDD-41DA-8976-CF57ED834FBA}" type="datetimeFigureOut">
              <a:rPr lang="en-GB" smtClean="0"/>
              <a:t>14/11/2018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81254-CAE4-49AB-9DD9-2EE6220F6E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95251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3" y="0"/>
            <a:ext cx="3038093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594359"/>
            <a:ext cx="24003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60237" y="731520"/>
            <a:ext cx="5009393" cy="52578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926080"/>
            <a:ext cx="24003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49134" y="6459786"/>
            <a:ext cx="1963883" cy="365125"/>
          </a:xfrm>
        </p:spPr>
        <p:txBody>
          <a:bodyPr/>
          <a:lstStyle>
            <a:lvl1pPr algn="l">
              <a:defRPr/>
            </a:lvl1pPr>
          </a:lstStyle>
          <a:p>
            <a:fld id="{BFBFF654-ECDD-41DA-8976-CF57ED834FBA}" type="datetimeFigureOut">
              <a:rPr lang="en-GB" smtClean="0"/>
              <a:t>14/11/2018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00450" y="6459786"/>
            <a:ext cx="348615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E281254-CAE4-49AB-9DD9-2EE6220F6E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7053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9141619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2" y="491507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074920"/>
            <a:ext cx="7589520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" y="0"/>
            <a:ext cx="9143989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59" y="5907024"/>
            <a:ext cx="7589520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FF654-ECDD-41DA-8976-CF57ED834FBA}" type="datetimeFigureOut">
              <a:rPr lang="en-GB" smtClean="0"/>
              <a:t>14/11/2018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81254-CAE4-49AB-9DD9-2EE6220F6E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7282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FF654-ECDD-41DA-8976-CF57ED834FBA}" type="datetimeFigureOut">
              <a:rPr lang="en-GB" smtClean="0"/>
              <a:t>14/11/2018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81254-CAE4-49AB-9DD9-2EE6220F6E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92938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414779"/>
            <a:ext cx="1971675" cy="575742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414779"/>
            <a:ext cx="5800725" cy="5757420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FF654-ECDD-41DA-8976-CF57ED834FBA}" type="datetimeFigureOut">
              <a:rPr lang="en-GB" smtClean="0"/>
              <a:t>14/11/2018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81254-CAE4-49AB-9DD9-2EE6220F6E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93424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400800"/>
            <a:ext cx="9144001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5"/>
            <a:ext cx="9144001" cy="659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59" y="1845734"/>
            <a:ext cx="7543801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1" y="6459786"/>
            <a:ext cx="1854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BFBFF654-ECDD-41DA-8976-CF57ED834FBA}" type="datetimeFigureOut">
              <a:rPr lang="en-GB" smtClean="0"/>
              <a:t>14/11/2018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6459786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3E281254-CAE4-49AB-9DD9-2EE6220F6E41}" type="slidenum">
              <a:rPr lang="en-GB" smtClean="0"/>
              <a:t>‹#›</a:t>
            </a:fld>
            <a:endParaRPr lang="en-GB"/>
          </a:p>
        </p:txBody>
      </p:sp>
      <p:cxnSp>
        <p:nvCxnSpPr>
          <p:cNvPr id="10" name="Straight Connector 9"/>
          <p:cNvCxnSpPr/>
          <p:nvPr/>
        </p:nvCxnSpPr>
        <p:spPr>
          <a:xfrm>
            <a:off x="895149" y="1737845"/>
            <a:ext cx="74752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081873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8.jpe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6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EEDB6FF-F6CC-45F8-9050-BE1AC22C086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05118" y="0"/>
            <a:ext cx="10354235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C0E86C9-59BC-43C2-A461-36D7598FF4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87402" y="4256178"/>
            <a:ext cx="8569189" cy="2387600"/>
          </a:xfrm>
        </p:spPr>
        <p:txBody>
          <a:bodyPr>
            <a:normAutofit/>
          </a:bodyPr>
          <a:lstStyle/>
          <a:p>
            <a:pPr algn="ctr"/>
            <a:r>
              <a:rPr lang="en-GB" sz="4400" dirty="0">
                <a:solidFill>
                  <a:srgbClr val="00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Interstate Light"/>
              </a:rPr>
              <a:t>HAURATON EUROPEAN STUDENT PROGRAMME </a:t>
            </a:r>
            <a:r>
              <a:rPr lang="sr-Latn-RS" sz="4400" dirty="0">
                <a:solidFill>
                  <a:srgbClr val="00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Interstate Light"/>
              </a:rPr>
              <a:t>2018 </a:t>
            </a:r>
            <a:endParaRPr lang="en-GB" sz="4400" dirty="0"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FC94665-3C45-4624-BFD2-442AB05C734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274" y="-224575"/>
            <a:ext cx="7915447" cy="2518551"/>
          </a:xfrm>
          <a:prstGeom prst="rect">
            <a:avLst/>
          </a:prstGeom>
          <a:effectLst>
            <a:glow rad="101600">
              <a:schemeClr val="bg1">
                <a:alpha val="6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23601989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C080A-B018-4C8C-A220-DEC77B9720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1655" y="5233946"/>
            <a:ext cx="6492240" cy="822960"/>
          </a:xfrm>
        </p:spPr>
        <p:txBody>
          <a:bodyPr/>
          <a:lstStyle/>
          <a:p>
            <a:r>
              <a:rPr lang="sr-Latn-RS" dirty="0"/>
              <a:t>Studenti, profesori i osoblje Hauratona iz pet zemalja</a:t>
            </a:r>
            <a:endParaRPr lang="en-GB" dirty="0"/>
          </a:p>
        </p:txBody>
      </p:sp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09215729-6041-4B44-9160-824C63A36D87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424" b="9424"/>
          <a:stretch>
            <a:fillRect/>
          </a:stretch>
        </p:blipFill>
        <p:spPr>
          <a:xfrm>
            <a:off x="12" y="0"/>
            <a:ext cx="9143989" cy="4915076"/>
          </a:xfrm>
        </p:spPr>
      </p:pic>
    </p:spTree>
    <p:extLst>
      <p:ext uri="{BB962C8B-B14F-4D97-AF65-F5344CB8AC3E}">
        <p14:creationId xmlns:p14="http://schemas.microsoft.com/office/powerpoint/2010/main" val="621678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9DEDE6F0-3CE0-4639-97A9-E3C37D02DD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57529" y="5190745"/>
            <a:ext cx="4227446" cy="822960"/>
          </a:xfrm>
        </p:spPr>
        <p:txBody>
          <a:bodyPr/>
          <a:lstStyle/>
          <a:p>
            <a:r>
              <a:rPr lang="sr-Latn-RS" dirty="0"/>
              <a:t>Raštat (</a:t>
            </a:r>
            <a:r>
              <a:rPr lang="sr-Latn-RS" i="1" dirty="0"/>
              <a:t>Rastatt</a:t>
            </a:r>
            <a:r>
              <a:rPr lang="sr-Latn-RS" dirty="0"/>
              <a:t>), Nemačka</a:t>
            </a:r>
            <a:endParaRPr lang="en-GB" i="1" dirty="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B50D2D78-BDAB-422E-B189-BED33CDFCE9D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t="10529" b="10529"/>
          <a:stretch>
            <a:fillRect/>
          </a:stretch>
        </p:blipFill>
        <p:spPr>
          <a:xfrm>
            <a:off x="3832228" y="283729"/>
            <a:ext cx="5152747" cy="276970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354C1A6C-A031-479F-91F9-DF5E1C7A6A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57529" y="5979911"/>
            <a:ext cx="3654950" cy="594360"/>
          </a:xfrm>
        </p:spPr>
        <p:txBody>
          <a:bodyPr>
            <a:normAutofit/>
          </a:bodyPr>
          <a:lstStyle/>
          <a:p>
            <a:r>
              <a:rPr lang="sr-Latn-RS" sz="2000" dirty="0"/>
              <a:t>18. – 21. april 2018</a:t>
            </a:r>
            <a:endParaRPr lang="en-GB" sz="2000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1A31EC1-A9FB-4021-8B47-F02F052CF96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736" y="3412147"/>
            <a:ext cx="4118983" cy="30892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2699DA1-9F37-492D-90E3-598D86ACAC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21586" y="283729"/>
            <a:ext cx="2138448" cy="299382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2E56398-450C-4011-94B2-9D4AC7B28143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157" b="22807"/>
          <a:stretch/>
        </p:blipFill>
        <p:spPr>
          <a:xfrm>
            <a:off x="5088835" y="3277556"/>
            <a:ext cx="3326672" cy="157274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7" name="Oval 6">
            <a:extLst>
              <a:ext uri="{FF2B5EF4-FFF2-40B4-BE49-F238E27FC236}">
                <a16:creationId xmlns:a16="http://schemas.microsoft.com/office/drawing/2014/main" id="{F2EBC4E8-557A-49E0-9829-9428AA03FF9F}"/>
              </a:ext>
            </a:extLst>
          </p:cNvPr>
          <p:cNvSpPr/>
          <p:nvPr/>
        </p:nvSpPr>
        <p:spPr>
          <a:xfrm>
            <a:off x="6586330" y="3988904"/>
            <a:ext cx="768627" cy="3048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72992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6C8385-D7DC-46C8-9545-EF57FC4F5E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 dirty="0"/>
              <a:t>Upoznavanje </a:t>
            </a:r>
            <a:endParaRPr lang="en-GB" dirty="0"/>
          </a:p>
        </p:txBody>
      </p:sp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1BB73A56-D5C5-4E08-BA8F-505A0009AD20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167" b="14167"/>
          <a:stretch>
            <a:fillRect/>
          </a:stretch>
        </p:blipFill>
        <p:spPr>
          <a:xfrm>
            <a:off x="0" y="0"/>
            <a:ext cx="6068913" cy="326216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6C2AB6F-BDB6-4D11-8471-DD6CDF4CECBE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7F7B1BC-D824-4732-BDE1-B223F63B300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125" y="2984612"/>
            <a:ext cx="3075087" cy="230631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E35C8B3A-928D-480A-A965-EFC8E01A32B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7895" y="-9144"/>
            <a:ext cx="3546105" cy="265957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D73382E-79CF-451F-B734-175C7E25882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5314" y="3071721"/>
            <a:ext cx="4572000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81217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5711A99F-7E60-47B0-A5C8-8EB46EEC31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54234" y="391371"/>
            <a:ext cx="4589766" cy="1450757"/>
          </a:xfrm>
        </p:spPr>
        <p:txBody>
          <a:bodyPr>
            <a:normAutofit/>
          </a:bodyPr>
          <a:lstStyle/>
          <a:p>
            <a:r>
              <a:rPr lang="sr-Latn-RS" sz="4400" dirty="0"/>
              <a:t>Dobro raspoloženje i razmena iskustava</a:t>
            </a:r>
            <a:endParaRPr lang="en-GB" sz="44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D39AFD1-6671-4A84-B6D9-C14653E9282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313" y="387842"/>
            <a:ext cx="4200651" cy="315048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DC36476-52B8-435C-A77F-6B77267370C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7547" y="2623930"/>
            <a:ext cx="4912140" cy="368410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204521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C402386C-FE43-423A-BA86-EFB77C1252C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796" y="2438400"/>
            <a:ext cx="4629235" cy="347192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CB7E97C-A8C2-4805-838D-14E501B36E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3840" y="185201"/>
            <a:ext cx="5386630" cy="2253199"/>
          </a:xfrm>
        </p:spPr>
        <p:txBody>
          <a:bodyPr/>
          <a:lstStyle/>
          <a:p>
            <a:r>
              <a:rPr lang="sr-Latn-RS" dirty="0"/>
              <a:t>Predstavljanje kompanije... </a:t>
            </a:r>
            <a:br>
              <a:rPr lang="sr-Latn-RS" dirty="0"/>
            </a:b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79D9E60-035F-4923-8316-20E26806D9E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3498" y="3312570"/>
            <a:ext cx="4201720" cy="278295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1303013-8170-48A0-ACBC-D4143AE6A62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9476" y="185201"/>
            <a:ext cx="3834296" cy="287572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1348101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3228E6-584C-47FA-8BF3-7989BA8A1C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309" y="-241431"/>
            <a:ext cx="7543800" cy="1450757"/>
          </a:xfrm>
        </p:spPr>
        <p:txBody>
          <a:bodyPr/>
          <a:lstStyle/>
          <a:p>
            <a:r>
              <a:rPr lang="sr-Latn-RS" dirty="0"/>
              <a:t>...i</a:t>
            </a:r>
            <a:r>
              <a:rPr lang="en-US" dirty="0"/>
              <a:t> </a:t>
            </a:r>
            <a:r>
              <a:rPr lang="sr-Latn-RS" dirty="0"/>
              <a:t>proizvoda</a:t>
            </a: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DCDFE99-0B01-478C-9B42-7F7AFAD8165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3675" y="3289804"/>
            <a:ext cx="2802074" cy="322110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B163BBE-4F47-4436-9F49-EA68FF369DD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762" y="1209326"/>
            <a:ext cx="3348421" cy="214543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F48B48B-641D-4EB3-9BDE-918CED63046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6438" y="144563"/>
            <a:ext cx="4280261" cy="321019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F3D0F96-7BA9-4EE7-BDEC-8AAF0232361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1183" y="3496798"/>
            <a:ext cx="4280260" cy="280459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7943407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9AA46A-44B8-42C6-AA6B-F49C9876FA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" y="286604"/>
            <a:ext cx="9024730" cy="1450757"/>
          </a:xfrm>
        </p:spPr>
        <p:txBody>
          <a:bodyPr/>
          <a:lstStyle/>
          <a:p>
            <a:r>
              <a:rPr lang="sr-Latn-RS" dirty="0"/>
              <a:t>Uvek prilika i raspoloženja za savete</a:t>
            </a: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FDE1CED-8CAE-4957-9206-1A37232C2DB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2020418"/>
            <a:ext cx="4133627" cy="310022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90B52A5-02FA-417A-934F-C70D95108B7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8998" y="1816287"/>
            <a:ext cx="3238245" cy="242868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559267B-6BB2-4095-96C9-308C380BA18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1749" y="4116973"/>
            <a:ext cx="3431260" cy="257344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611516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8C0BA1-0FA5-46B2-BD35-E610973166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834" y="344899"/>
            <a:ext cx="8400331" cy="1450757"/>
          </a:xfrm>
        </p:spPr>
        <p:txBody>
          <a:bodyPr/>
          <a:lstStyle/>
          <a:p>
            <a:r>
              <a:rPr lang="sr-Latn-RS" dirty="0"/>
              <a:t>Obezbeđeni od strane Hauraton-a</a:t>
            </a: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D28362F-5E71-4CB5-BBE1-3A56D1C69DE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878212" y="3501798"/>
            <a:ext cx="3018497" cy="226387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EFF7429-891C-4005-8D50-EEFFF11B962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297453" y="2421160"/>
            <a:ext cx="3018497" cy="226387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B137A6F-3AE1-4C37-8856-AED50647439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362" y="1844752"/>
            <a:ext cx="4024661" cy="301849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0310197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9974D8-DFCA-412F-B363-623061A836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 dirty="0"/>
              <a:t>Poseta fabrici </a:t>
            </a:r>
            <a:endParaRPr lang="en-GB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E94A5B7-266F-469C-AE8E-A3D4875163D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4860" y="3464262"/>
            <a:ext cx="4186537" cy="313990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B9C4A7A-B57D-46DA-9108-033A13C2D3E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960" y="1934295"/>
            <a:ext cx="3415642" cy="256173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7779B23-E06E-4A04-8059-10481771EA3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4860" y="176165"/>
            <a:ext cx="4186537" cy="313990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9A6CBDF-7F95-4501-A8A9-406B284D4210}"/>
              </a:ext>
            </a:extLst>
          </p:cNvPr>
          <p:cNvSpPr txBox="1"/>
          <p:nvPr/>
        </p:nvSpPr>
        <p:spPr>
          <a:xfrm>
            <a:off x="822960" y="4586117"/>
            <a:ext cx="34156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RS" dirty="0">
                <a:latin typeface="+mj-lt"/>
              </a:rPr>
              <a:t>Parking – proizvodi na delu</a:t>
            </a:r>
            <a:endParaRPr lang="en-GB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084999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B4729E-453E-4A7D-AEC2-C013858639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2278" y="276806"/>
            <a:ext cx="4399722" cy="1450757"/>
          </a:xfrm>
        </p:spPr>
        <p:txBody>
          <a:bodyPr>
            <a:normAutofit fontScale="90000"/>
          </a:bodyPr>
          <a:lstStyle/>
          <a:p>
            <a:pPr algn="just"/>
            <a:r>
              <a:rPr lang="sr-Latn-RS" dirty="0"/>
              <a:t>Prikazan ceo proces proizvodnje</a:t>
            </a:r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269BE74-56DE-42F0-90B5-A93F63ECDDB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9677" y="286604"/>
            <a:ext cx="3842557" cy="288191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F4FC623-B6D0-456D-9CE6-81CD796471F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860" y="2413149"/>
            <a:ext cx="3842557" cy="288191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86A919CA-F54C-446D-8FE3-2C84ABA9AB6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7573" y="3429000"/>
            <a:ext cx="3842557" cy="28819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85914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A5C635-E6BD-470C-A87C-EC2B7256B4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 dirty="0"/>
              <a:t>Predavanja, ne reklamiranje</a:t>
            </a: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905CC02-5FD4-48F6-A0D6-B922003AD30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678" y="1951383"/>
            <a:ext cx="4274265" cy="32057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DD74972-5799-420D-A6CF-C832A4E8CA5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0636" y="1599796"/>
            <a:ext cx="2886124" cy="216459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A7B7B71-BB43-4159-9076-03A032D7EA3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8748" y="3901954"/>
            <a:ext cx="4739478" cy="266944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89152358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2CC49B-22E2-4CAB-AFC9-43DBB85577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054" y="313108"/>
            <a:ext cx="8943892" cy="1450757"/>
          </a:xfrm>
        </p:spPr>
        <p:txBody>
          <a:bodyPr/>
          <a:lstStyle/>
          <a:p>
            <a:r>
              <a:rPr lang="sr-Latn-RS" dirty="0"/>
              <a:t>Ali i lokalna kuhinja i kulturna dobra</a:t>
            </a: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019DC53-8BA1-4234-A4E8-7953867A9D5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9069" y="4164493"/>
            <a:ext cx="3274087" cy="245556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86863E9-A497-4B99-BD65-4DE9AB0B22E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576" y="2218350"/>
            <a:ext cx="4945711" cy="370928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CE379CF-6D15-4D92-9860-030867F895A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7695" y="1855366"/>
            <a:ext cx="2956834" cy="221762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7517777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83E52EF-0DAA-4F4F-B40A-0F5436EA9F4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924" y="1894566"/>
            <a:ext cx="3834957" cy="287621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044F489-FFC4-46BD-BF7C-FB9014FFB9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2960" y="286604"/>
            <a:ext cx="6439231" cy="1450757"/>
          </a:xfrm>
        </p:spPr>
        <p:txBody>
          <a:bodyPr/>
          <a:lstStyle/>
          <a:p>
            <a:r>
              <a:rPr lang="sr-Latn-RS" dirty="0"/>
              <a:t>Poseta Baden-u i večera sa vlasnikom Hauraton-a</a:t>
            </a:r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CDA710B-99A8-4212-88D0-83E4C2EDD7B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960" y="4414179"/>
            <a:ext cx="3057495" cy="229312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342B8CD-49FE-435D-BB6C-524B6CC8235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9457" y="4343613"/>
            <a:ext cx="3151583" cy="236368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669E76A-87CB-4329-A53D-021D0258672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6884" y="2058901"/>
            <a:ext cx="3396728" cy="254754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1029309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E6A662-5C78-415C-A698-021EC8C5E6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 dirty="0"/>
              <a:t>Primena Hauraton proizvoda</a:t>
            </a: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39AB09C-6767-4220-B00E-EC28D5C0439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531" y="2539779"/>
            <a:ext cx="4287329" cy="321549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C85282C-204D-4326-8BA0-45EF2D0CCA0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7078" y="1837766"/>
            <a:ext cx="3909391" cy="293204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08FABDF-9E0F-47D2-B430-85330564B46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0903" y="4290679"/>
            <a:ext cx="3281739" cy="246130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45821674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AFC74D7D-5B7E-4B0E-8DFE-E18B56DDC4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 dirty="0"/>
              <a:t>Vredno iskustvo i lepe uspomene!</a:t>
            </a:r>
            <a:endParaRPr lang="en-GB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EF523BD-C52B-43C1-8B20-D1579E6E06A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5284EE1-94F9-4E4B-AE8E-564F2EDB180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855460" y="1255102"/>
            <a:ext cx="6625202" cy="4388121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12888009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29C96F4E-3E04-483D-AB04-A8D3D7026E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42105" y="5388864"/>
            <a:ext cx="5259790" cy="822960"/>
          </a:xfrm>
        </p:spPr>
        <p:txBody>
          <a:bodyPr/>
          <a:lstStyle/>
          <a:p>
            <a:r>
              <a:rPr lang="sr-Latn-RS" sz="6000" dirty="0"/>
              <a:t>Hvala na pažnji!</a:t>
            </a:r>
            <a:endParaRPr lang="en-GB" sz="6000" dirty="0"/>
          </a:p>
        </p:txBody>
      </p:sp>
      <p:pic>
        <p:nvPicPr>
          <p:cNvPr id="9" name="Picture Placeholder 8">
            <a:extLst>
              <a:ext uri="{FF2B5EF4-FFF2-40B4-BE49-F238E27FC236}">
                <a16:creationId xmlns:a16="http://schemas.microsoft.com/office/drawing/2014/main" id="{AADBAF96-0AC4-4808-94FB-2227B61B8B4E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424" b="94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809337042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193</TotalTime>
  <Words>90</Words>
  <Application>Microsoft Office PowerPoint</Application>
  <PresentationFormat>On-screen Show (4:3)</PresentationFormat>
  <Paragraphs>19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1" baseType="lpstr">
      <vt:lpstr>Calibri</vt:lpstr>
      <vt:lpstr>Calibri Light</vt:lpstr>
      <vt:lpstr>Interstate Light</vt:lpstr>
      <vt:lpstr>Retrospect</vt:lpstr>
      <vt:lpstr>HAURATON EUROPEAN STUDENT PROGRAMME 2018 </vt:lpstr>
      <vt:lpstr>Studenti, profesori i osoblje Hauratona iz pet zemalja</vt:lpstr>
      <vt:lpstr>Raštat (Rastatt), Nemačka</vt:lpstr>
      <vt:lpstr>Upoznavanje </vt:lpstr>
      <vt:lpstr>Dobro raspoloženje i razmena iskustava</vt:lpstr>
      <vt:lpstr>Predstavljanje kompanije...  </vt:lpstr>
      <vt:lpstr>...i proizvoda</vt:lpstr>
      <vt:lpstr>Uvek prilika i raspoloženja za savete</vt:lpstr>
      <vt:lpstr>Obezbeđeni od strane Hauraton-a</vt:lpstr>
      <vt:lpstr>Poseta fabrici </vt:lpstr>
      <vt:lpstr>Prikazan ceo proces proizvodnje</vt:lpstr>
      <vt:lpstr>Predavanja, ne reklamiranje</vt:lpstr>
      <vt:lpstr>Ali i lokalna kuhinja i kulturna dobra</vt:lpstr>
      <vt:lpstr>Poseta Baden-u i večera sa vlasnikom Hauraton-a</vt:lpstr>
      <vt:lpstr>Primena Hauraton proizvoda</vt:lpstr>
      <vt:lpstr>Vredno iskustvo i lepe uspomene!</vt:lpstr>
      <vt:lpstr>Hvala na pažnji!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HAURATON EUROPEAN STUDENT PROGRAMME -HESP</dc:title>
  <dc:creator>Jovan</dc:creator>
  <cp:lastModifiedBy>Robert</cp:lastModifiedBy>
  <cp:revision>17</cp:revision>
  <dcterms:created xsi:type="dcterms:W3CDTF">2018-10-30T17:51:21Z</dcterms:created>
  <dcterms:modified xsi:type="dcterms:W3CDTF">2018-11-14T13:31:51Z</dcterms:modified>
</cp:coreProperties>
</file>